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2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9"/>
  </p:normalViewPr>
  <p:slideViewPr>
    <p:cSldViewPr snapToGrid="0" snapToObjects="1">
      <p:cViewPr varScale="1">
        <p:scale>
          <a:sx n="90" d="100"/>
          <a:sy n="90" d="100"/>
        </p:scale>
        <p:origin x="2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09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518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258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111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887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017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463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91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681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471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1609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F6A01-463A-E449-86C6-F3A572943451}" type="datetimeFigureOut">
              <a:rPr lang="da-DK" smtClean="0"/>
              <a:t>05.10.2022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C7944-5C73-6F4C-9C84-62F41201D4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574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1D84C3-F71B-2A45-9F9D-88E0CDD8E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529" y="2085788"/>
            <a:ext cx="6884895" cy="1496649"/>
          </a:xfrm>
        </p:spPr>
        <p:txBody>
          <a:bodyPr anchor="b">
            <a:normAutofit/>
          </a:bodyPr>
          <a:lstStyle/>
          <a:p>
            <a:r>
              <a:rPr lang="da-DK" sz="4400" b="1" dirty="0" err="1"/>
              <a:t>Ockelbo</a:t>
            </a:r>
            <a:r>
              <a:rPr lang="da-DK" sz="4400" b="1" dirty="0"/>
              <a:t> 2022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345FFE-7BAE-4B4B-A983-E2BB54AE2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948056"/>
            <a:ext cx="6096000" cy="830134"/>
          </a:xfrm>
        </p:spPr>
        <p:txBody>
          <a:bodyPr anchor="t">
            <a:normAutofit/>
          </a:bodyPr>
          <a:lstStyle/>
          <a:p>
            <a:endParaRPr lang="da-DK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4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257C42-0136-374C-A82C-CB5123511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Torsdag: ankomst og </a:t>
            </a:r>
            <a:r>
              <a:rPr lang="da-DK" dirty="0" err="1"/>
              <a:t>kräftskiva</a:t>
            </a:r>
            <a:endParaRPr lang="da-DK" dirty="0"/>
          </a:p>
        </p:txBody>
      </p:sp>
      <p:pic>
        <p:nvPicPr>
          <p:cNvPr id="5" name="Pladsholder til indhold 4" descr="Et billede, der indeholder indendørs, gulv, vindue&#10;&#10;Automatisk genereret beskrivelse">
            <a:extLst>
              <a:ext uri="{FF2B5EF4-FFF2-40B4-BE49-F238E27FC236}">
                <a16:creationId xmlns:a16="http://schemas.microsoft.com/office/drawing/2014/main" id="{C2584093-7FEA-294B-BE8C-DAA6C4933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94668" y="2294334"/>
            <a:ext cx="4829175" cy="3621881"/>
          </a:xfrm>
        </p:spPr>
      </p:pic>
      <p:pic>
        <p:nvPicPr>
          <p:cNvPr id="7" name="Billede 6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76B19915-8B01-F744-BFC7-689C4F22B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64755" y="2294333"/>
            <a:ext cx="4829176" cy="3621882"/>
          </a:xfrm>
          <a:prstGeom prst="rect">
            <a:avLst/>
          </a:prstGeom>
        </p:spPr>
      </p:pic>
      <p:pic>
        <p:nvPicPr>
          <p:cNvPr id="9" name="Billede 8" descr="Et billede, der indeholder bygning, udendørs, person, jord&#10;&#10;Automatisk genereret beskrivelse">
            <a:extLst>
              <a:ext uri="{FF2B5EF4-FFF2-40B4-BE49-F238E27FC236}">
                <a16:creationId xmlns:a16="http://schemas.microsoft.com/office/drawing/2014/main" id="{E60A6869-52C7-BC4D-9110-DE47CED16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825" y="1663698"/>
            <a:ext cx="3621883" cy="482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6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9916A-640D-C146-9435-CE6C553A0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Torsdag: ankomst og </a:t>
            </a:r>
            <a:r>
              <a:rPr lang="da-DK" dirty="0" err="1"/>
              <a:t>kräftskiva</a:t>
            </a:r>
            <a:endParaRPr lang="da-DK" dirty="0"/>
          </a:p>
        </p:txBody>
      </p:sp>
      <p:pic>
        <p:nvPicPr>
          <p:cNvPr id="5" name="Billede 4" descr="Et billede, der indeholder indendørs, væg&#10;&#10;Automatisk genereret beskrivelse">
            <a:extLst>
              <a:ext uri="{FF2B5EF4-FFF2-40B4-BE49-F238E27FC236}">
                <a16:creationId xmlns:a16="http://schemas.microsoft.com/office/drawing/2014/main" id="{2E0610BB-93C6-A049-8FC7-B29B9D25C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18993" y="2117995"/>
            <a:ext cx="4999862" cy="3749897"/>
          </a:xfrm>
          <a:prstGeom prst="rect">
            <a:avLst/>
          </a:prstGeom>
        </p:spPr>
      </p:pic>
      <p:pic>
        <p:nvPicPr>
          <p:cNvPr id="7" name="Billede 6" descr="Et billede, der indeholder person, indendørs, seng, lille&#10;&#10;Automatisk genereret beskrivelse">
            <a:extLst>
              <a:ext uri="{FF2B5EF4-FFF2-40B4-BE49-F238E27FC236}">
                <a16:creationId xmlns:a16="http://schemas.microsoft.com/office/drawing/2014/main" id="{5F4423FE-2729-4D4D-AC55-DB7CD42AB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96069" y="2117995"/>
            <a:ext cx="4999862" cy="3749896"/>
          </a:xfrm>
          <a:prstGeom prst="rect">
            <a:avLst/>
          </a:prstGeom>
        </p:spPr>
      </p:pic>
      <p:pic>
        <p:nvPicPr>
          <p:cNvPr id="9" name="Billede 8" descr="Et billede, der indeholder person, indendørs, seng, liggende&#10;&#10;Automatisk genereret beskrivelse">
            <a:extLst>
              <a:ext uri="{FF2B5EF4-FFF2-40B4-BE49-F238E27FC236}">
                <a16:creationId xmlns:a16="http://schemas.microsoft.com/office/drawing/2014/main" id="{C8071230-D680-ED4F-AA78-BF4531E41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11131" y="2117997"/>
            <a:ext cx="4999860" cy="37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9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8AC44-A638-8B40-AADD-6FE5844E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Fredag: Flagparade, skole-besøg, ”</a:t>
            </a:r>
            <a:r>
              <a:rPr lang="da-DK" dirty="0" err="1"/>
              <a:t>interactive</a:t>
            </a:r>
            <a:r>
              <a:rPr lang="da-DK" dirty="0"/>
              <a:t> </a:t>
            </a:r>
            <a:r>
              <a:rPr lang="da-DK" dirty="0" err="1"/>
              <a:t>walk</a:t>
            </a:r>
            <a:r>
              <a:rPr lang="da-DK" dirty="0"/>
              <a:t>” og ”time </a:t>
            </a:r>
            <a:r>
              <a:rPr lang="da-DK" dirty="0" err="1"/>
              <a:t>capsule</a:t>
            </a:r>
            <a:r>
              <a:rPr lang="da-DK" dirty="0"/>
              <a:t>” ceremoni</a:t>
            </a:r>
          </a:p>
        </p:txBody>
      </p:sp>
      <p:pic>
        <p:nvPicPr>
          <p:cNvPr id="5" name="Billede 4" descr="Et billede, der indeholder træ, udendørs&#10;&#10;Automatisk genereret beskrivelse">
            <a:extLst>
              <a:ext uri="{FF2B5EF4-FFF2-40B4-BE49-F238E27FC236}">
                <a16:creationId xmlns:a16="http://schemas.microsoft.com/office/drawing/2014/main" id="{F588F102-B279-324A-9D89-C1E5E0D6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7629" y="2280047"/>
            <a:ext cx="4714875" cy="3536156"/>
          </a:xfrm>
          <a:prstGeom prst="rect">
            <a:avLst/>
          </a:prstGeom>
        </p:spPr>
      </p:pic>
      <p:pic>
        <p:nvPicPr>
          <p:cNvPr id="7" name="Billede 6" descr="Et billede, der indeholder træ, udendørs&#10;&#10;Automatisk genereret beskrivelse">
            <a:extLst>
              <a:ext uri="{FF2B5EF4-FFF2-40B4-BE49-F238E27FC236}">
                <a16:creationId xmlns:a16="http://schemas.microsoft.com/office/drawing/2014/main" id="{DC357C4F-BBBF-5C48-9FA0-17D7587C7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38561" y="2280046"/>
            <a:ext cx="4714877" cy="3536158"/>
          </a:xfrm>
          <a:prstGeom prst="rect">
            <a:avLst/>
          </a:prstGeom>
        </p:spPr>
      </p:pic>
      <p:pic>
        <p:nvPicPr>
          <p:cNvPr id="9" name="Billede 8" descr="Et billede, der indeholder træ, udendørs, natur, vand&#10;&#10;Automatisk genereret beskrivelse">
            <a:extLst>
              <a:ext uri="{FF2B5EF4-FFF2-40B4-BE49-F238E27FC236}">
                <a16:creationId xmlns:a16="http://schemas.microsoft.com/office/drawing/2014/main" id="{2A663908-D19B-A340-8DF4-0396B6D94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28314" y="2280045"/>
            <a:ext cx="4714878" cy="35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70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16C1F-E970-F64B-847E-43DCF046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4600575" cy="4006850"/>
          </a:xfrm>
        </p:spPr>
        <p:txBody>
          <a:bodyPr/>
          <a:lstStyle/>
          <a:p>
            <a:r>
              <a:rPr lang="da-DK" dirty="0"/>
              <a:t>”Interactive </a:t>
            </a:r>
            <a:r>
              <a:rPr lang="da-DK" dirty="0" err="1"/>
              <a:t>walk</a:t>
            </a:r>
            <a:r>
              <a:rPr lang="da-DK" dirty="0"/>
              <a:t>”</a:t>
            </a:r>
          </a:p>
        </p:txBody>
      </p:sp>
      <p:pic>
        <p:nvPicPr>
          <p:cNvPr id="4" name="9fb1554f0acc4ec596a4c9b64fbe5f4e" descr="9fb1554f0acc4ec596a4c9b64fbe5f4e">
            <a:hlinkClick r:id="" action="ppaction://media"/>
            <a:extLst>
              <a:ext uri="{FF2B5EF4-FFF2-40B4-BE49-F238E27FC236}">
                <a16:creationId xmlns:a16="http://schemas.microsoft.com/office/drawing/2014/main" id="{0652E678-34AD-1E48-8521-7E68A1DA34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0"/>
            <a:ext cx="3743325" cy="6653992"/>
          </a:xfrm>
        </p:spPr>
      </p:pic>
    </p:spTree>
    <p:extLst>
      <p:ext uri="{BB962C8B-B14F-4D97-AF65-F5344CB8AC3E}">
        <p14:creationId xmlns:p14="http://schemas.microsoft.com/office/powerpoint/2010/main" val="216752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0AECA-094E-384F-85FC-37101ABB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”Time </a:t>
            </a:r>
            <a:r>
              <a:rPr lang="da-DK" dirty="0" err="1"/>
              <a:t>capsule</a:t>
            </a:r>
            <a:r>
              <a:rPr lang="da-DK" dirty="0"/>
              <a:t>” ceremoni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4A24FB0-63EF-094B-B36A-9B1079CB5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90863" cy="646113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En lille tilståelse…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Billede 6" descr="Et billede, der indeholder person, træ, udendørs&#10;&#10;Automatisk genereret beskrivelse">
            <a:extLst>
              <a:ext uri="{FF2B5EF4-FFF2-40B4-BE49-F238E27FC236}">
                <a16:creationId xmlns:a16="http://schemas.microsoft.com/office/drawing/2014/main" id="{2FE237A3-9398-3544-8D7A-46894421F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38106" y="1137443"/>
            <a:ext cx="6178550" cy="4633913"/>
          </a:xfrm>
          <a:prstGeom prst="rect">
            <a:avLst/>
          </a:prstGeom>
        </p:spPr>
      </p:pic>
      <p:pic>
        <p:nvPicPr>
          <p:cNvPr id="9" name="Billede 8" descr="Et billede, der indeholder træ, udendørs, himmel, skilt&#10;&#10;Automatisk genereret beskrivelse">
            <a:extLst>
              <a:ext uri="{FF2B5EF4-FFF2-40B4-BE49-F238E27FC236}">
                <a16:creationId xmlns:a16="http://schemas.microsoft.com/office/drawing/2014/main" id="{B0F347B1-C268-D241-8F6D-6DA851351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2557" y="2929732"/>
            <a:ext cx="4121149" cy="3090862"/>
          </a:xfrm>
          <a:prstGeom prst="rect">
            <a:avLst/>
          </a:prstGeom>
        </p:spPr>
      </p:pic>
      <p:pic>
        <p:nvPicPr>
          <p:cNvPr id="11" name="Billede 10" descr="Et billede, der indeholder tekst, træ, udendørs, plante&#10;&#10;Automatisk genereret beskrivelse">
            <a:extLst>
              <a:ext uri="{FF2B5EF4-FFF2-40B4-BE49-F238E27FC236}">
                <a16:creationId xmlns:a16="http://schemas.microsoft.com/office/drawing/2014/main" id="{AE00CD5C-C331-EB4B-94BF-28178B04A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13919" y="2937670"/>
            <a:ext cx="4121149" cy="30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01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4EDCF-A62D-8E47-86C4-FE8E2A7D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Lørdag: Sport, fritid og afslutningsmiddag</a:t>
            </a:r>
          </a:p>
        </p:txBody>
      </p:sp>
      <p:pic>
        <p:nvPicPr>
          <p:cNvPr id="5" name="Billede 4" descr="Et billede, der indeholder indendørs, væg, person&#10;&#10;Automatisk genereret beskrivelse">
            <a:extLst>
              <a:ext uri="{FF2B5EF4-FFF2-40B4-BE49-F238E27FC236}">
                <a16:creationId xmlns:a16="http://schemas.microsoft.com/office/drawing/2014/main" id="{AF8D7D7D-9E2C-064B-AD7A-B74DA3C3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65638" y="2136082"/>
            <a:ext cx="5058571" cy="3793928"/>
          </a:xfrm>
          <a:prstGeom prst="rect">
            <a:avLst/>
          </a:prstGeom>
        </p:spPr>
      </p:pic>
      <p:pic>
        <p:nvPicPr>
          <p:cNvPr id="7" name="Billede 6" descr="Et billede, der indeholder tekst, indendørs, køkkenapparat&#10;&#10;Automatisk genereret beskrivelse">
            <a:extLst>
              <a:ext uri="{FF2B5EF4-FFF2-40B4-BE49-F238E27FC236}">
                <a16:creationId xmlns:a16="http://schemas.microsoft.com/office/drawing/2014/main" id="{BCBBFDCC-1298-FA4B-B3D8-4A88A9294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69379" y="2136082"/>
            <a:ext cx="5058572" cy="379392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C1BDD4B-07AB-6F46-815A-9FBE0DD03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04396" y="2136079"/>
            <a:ext cx="5058575" cy="37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87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48</Words>
  <Application>Microsoft Macintosh PowerPoint</Application>
  <PresentationFormat>Widescreen</PresentationFormat>
  <Paragraphs>8</Paragraphs>
  <Slides>7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Ockelbo 2022</vt:lpstr>
      <vt:lpstr>Torsdag: ankomst og kräftskiva</vt:lpstr>
      <vt:lpstr>Torsdag: ankomst og kräftskiva</vt:lpstr>
      <vt:lpstr>Fredag: Flagparade, skole-besøg, ”interactive walk” og ”time capsule” ceremoni</vt:lpstr>
      <vt:lpstr>”Interactive walk”</vt:lpstr>
      <vt:lpstr>”Time capsule” ceremoni</vt:lpstr>
      <vt:lpstr>Lørdag: Sport, fritid og afslutningsmiddag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Ockelbo 2022</dc:title>
  <dc:creator>Dicte Marie Munk</dc:creator>
  <cp:lastModifiedBy>Dicte Marie Munk</cp:lastModifiedBy>
  <cp:revision>1</cp:revision>
  <dcterms:created xsi:type="dcterms:W3CDTF">2022-10-05T13:38:43Z</dcterms:created>
  <dcterms:modified xsi:type="dcterms:W3CDTF">2022-10-05T14:19:11Z</dcterms:modified>
</cp:coreProperties>
</file>